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A9ACF-50AB-4F2B-A658-38F44D901A2A}" type="datetimeFigureOut">
              <a:rPr lang="ru-RU" smtClean="0"/>
              <a:pPr/>
              <a:t>13.02.2018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5C6E9-D5D1-4524-B093-17B899ECC6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928992" cy="1470025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КАНДИДАТ НА ПОСТ ПРЕДСЕДАТЕЛЯ </a:t>
            </a:r>
            <a:b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СТУДЕНЧЕСКОГО САМОУПРАВЛЕНИЯ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i="1" dirty="0">
                <a:solidFill>
                  <a:schemeClr val="tx2">
                    <a:lumMod val="75000"/>
                  </a:schemeClr>
                </a:solidFill>
              </a:rPr>
              <a:t>АСТРАХАНСКОГО КОЛЛЕДЖА ВЫЧИСЛИТЕЛЬНОЙ ТЕХНИКИ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4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07904" y="2060848"/>
            <a:ext cx="5598368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923928" y="1916832"/>
            <a:ext cx="5184576" cy="419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8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Голубева</a:t>
            </a:r>
            <a:br>
              <a:rPr lang="ru-RU" sz="48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Ксения Александровна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rgbClr val="3184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Студент группы ПБ-23к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rgbClr val="3184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i="1" dirty="0">
                <a:solidFill>
                  <a:srgbClr val="3184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в бюллетене – № 2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1" y="1659700"/>
            <a:ext cx="3888431" cy="4649620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23076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9546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Коротко обо мне: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069160"/>
          </a:xfrm>
        </p:spPr>
        <p:txBody>
          <a:bodyPr>
            <a:normAutofit fontScale="77500" lnSpcReduction="20000"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Я, Голубева Ксения Александровна, 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студентка группы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ПБ-23к,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член Студенческого Совета ГБПОУ АО «АКВТ», выдвигаю свою кандидатуру на пост Председателя Студенческого совета ГБПОУ АО «АКВТ». </a:t>
            </a:r>
          </a:p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Являюсь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волонтером движения «Активность Каждого Важна! Трудись!», активистом студенческого самоуправления ГБПОУ АО «АКВТ», участником регионального отделения Всероссийского движения Dance4Life, волонтером координационного центра волонтеров Астраханской области «</a:t>
            </a:r>
            <a:r>
              <a:rPr lang="ru-RU" sz="3600" dirty="0" err="1">
                <a:solidFill>
                  <a:schemeClr val="accent1">
                    <a:lumMod val="50000"/>
                  </a:schemeClr>
                </a:solidFill>
              </a:rPr>
              <a:t>ИнтерАктив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», активистом молодежной общероссийской общественной организации регионального отделения Российские Студенческие Отряды.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013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1824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ВМЕСТЕ – МЫ СИЛА!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</a:rPr>
              <a:t>БУДУЩЕЕ </a:t>
            </a:r>
            <a:r>
              <a:rPr lang="ru-RU" sz="2800" i="1" dirty="0">
                <a:solidFill>
                  <a:schemeClr val="accent1">
                    <a:lumMod val="75000"/>
                  </a:schemeClr>
                </a:solidFill>
              </a:rPr>
              <a:t>В НАШИХ РУКАХ!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43000"/>
            <a:ext cx="9036496" cy="5715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Председатель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Студенческого совета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это лицо всего коллектива колледжа. Работая в команде Студенческого совета, зная особенности организации изнутри, я предлагаю следующие направления развития Студенческого совета: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 то, чтобы каждый студент знал, что происходит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колледже.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 то, чтобы Студенческий совет стал связующим звеном между студентами 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администрацией.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 то, чтобы Студенческий совет предоставлял возможности для любого студента реализовать свои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идеи.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 то, чтобы укреплять связи для взаимодействия с другими студенческими организациями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города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 то, чтобы колледж защищал права студентов.</a:t>
            </a:r>
          </a:p>
          <a:p>
            <a:pPr marL="0" indent="0"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273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859216" cy="1156990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Моя программа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5102027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Основной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целью моей программы </a:t>
            </a: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развития деятельности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Студенческого самоуправления является расширение охвата деятельности.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Создание более подробной структуры Студенческого Самоуправления, включающей в себя: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Развитие профессиональных навыков студентов;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Агитация студентов за Здоровый образ жизни; </a:t>
            </a:r>
          </a:p>
          <a:p>
            <a:pPr marL="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Улучшение взаимодействия между студентами и администрацией 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колледжа.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6536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Проведение конкурса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«Я - Студент </a:t>
            </a:r>
            <a:r>
              <a:rPr lang="ru-RU" sz="3600" i="1" dirty="0" smtClean="0">
                <a:solidFill>
                  <a:schemeClr val="accent1">
                    <a:lumMod val="75000"/>
                  </a:schemeClr>
                </a:solidFill>
              </a:rPr>
              <a:t>АКВТ»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 рамках повышения стремления к улучшению знаний по изучаемым дисциплинам, развитию спортивных навыков и поощрения участия в общественной деятельности планируется создание ежегодного конкурса среди студентов «Я – Студент АКВТ» в номинациях: «Я – будущий профессионал», «Лучший спортсмен», «Общественник». Возможно создание дополнительных номинаций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АКВТ – за ЗОЖ!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В рамках усиления интересов студентов колледжа к Здоровому образу жизни мной планируется проведение мероприятий, направленных на пропаганду ЗОЖ среди молодого поколения: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Викторина «День здоровья», посвященная Здоровому Образу Жизни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Фотовыставка «В здоровом теле – здоровый дух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!»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От чистого сердца…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Для развития в студентах любви к труду и привития добровольческих моральных ценностей я планирую провести следующие мероприятия: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Акция «Неделя добра», нацеленная на помощь приютам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Акция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«Покормите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птиц зимой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» (создание и наполнение кормушек для зимующих птиц)</a:t>
            </a:r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Акция «Чистый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АКВТ» (регулярная  сезонная уборка с подключением всех студентов)</a:t>
            </a:r>
            <a:endParaRPr lang="ru-RU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Донорская акция «Бюро добрых дел»</a:t>
            </a:r>
            <a:endParaRPr lang="ru-RU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Профессионалы </a:t>
            </a:r>
            <a:b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своего дела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88840"/>
            <a:ext cx="8229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Для повышения параметра заинтересованности в изучении профессиональных дисциплин студентами колледжа планируется проводить мини-соревнования между параллельными группами одной специальности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i="1" dirty="0" smtClean="0">
                <a:solidFill>
                  <a:schemeClr val="accent1">
                    <a:lumMod val="50000"/>
                  </a:schemeClr>
                </a:solidFill>
              </a:rPr>
              <a:t>ВМЕСТЕ – МЫ СИЛА! </a:t>
            </a:r>
            <a:br>
              <a:rPr lang="ru-RU" sz="4800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800" i="1" dirty="0" smtClean="0">
                <a:solidFill>
                  <a:schemeClr val="accent1">
                    <a:lumMod val="50000"/>
                  </a:schemeClr>
                </a:solidFill>
              </a:rPr>
              <a:t>БУДУЩЕЕ В НАШИХ РУКАХ!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068960"/>
            <a:ext cx="8229600" cy="3456384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КАНДИДАТ НА ПОСТ ПРЕДСЕДАТЕЛЯ </a:t>
            </a:r>
            <a:b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СТУДЕНЧЕСКОГО САМОУПРАВЛЕНИЯ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АСТРАХАНСКОГО КОЛЛЕДЖА ВЫЧИСЛИТЕЛЬНОЙ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</a:rPr>
              <a:t>ТЕХНИКИ</a:t>
            </a:r>
            <a:r>
              <a:rPr lang="ru-RU" sz="44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4400" i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4400" b="1" dirty="0" smtClean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5700" b="1" dirty="0" err="1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Голубева</a:t>
            </a:r>
            <a:r>
              <a:rPr lang="ru-RU" sz="57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57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57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5100" b="1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Ксения Александровна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400" i="1" dirty="0" smtClean="0">
                <a:solidFill>
                  <a:srgbClr val="31849B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в бюллетене – № 2</a:t>
            </a:r>
            <a:endParaRPr lang="ru-RU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389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КАНДИДАТ НА ПОСТ ПРЕДСЕДАТЕЛЯ  СТУДЕНЧЕСКОГО САМОУПРАВЛЕНИЯ  АСТРАХАНСКОГО КОЛЛЕДЖА ВЫЧИСЛИТЕЛЬНОЙ ТЕХНИКИ </vt:lpstr>
      <vt:lpstr>Коротко обо мне:</vt:lpstr>
      <vt:lpstr>ВМЕСТЕ – МЫ СИЛА!  БУДУЩЕЕ В НАШИХ РУКАХ!</vt:lpstr>
      <vt:lpstr>Моя программа:</vt:lpstr>
      <vt:lpstr>Проведение конкурса  «Я - Студент АКВТ» </vt:lpstr>
      <vt:lpstr>АКВТ – за ЗОЖ!</vt:lpstr>
      <vt:lpstr>От чистого сердца…</vt:lpstr>
      <vt:lpstr>Профессионалы  своего дела</vt:lpstr>
      <vt:lpstr>ВМЕСТЕ – МЫ СИЛА!  БУДУЩЕЕ В НАШИХ РУКАХ!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«Дни единых действий»</dc:title>
  <dc:creator>shmm</dc:creator>
  <cp:lastModifiedBy>shmm</cp:lastModifiedBy>
  <cp:revision>20</cp:revision>
  <dcterms:created xsi:type="dcterms:W3CDTF">2018-02-12T06:19:40Z</dcterms:created>
  <dcterms:modified xsi:type="dcterms:W3CDTF">2018-02-13T05:04:21Z</dcterms:modified>
</cp:coreProperties>
</file>